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9" r:id="rId1"/>
  </p:sldMasterIdLst>
  <p:notesMasterIdLst>
    <p:notesMasterId r:id="rId13"/>
  </p:notesMasterIdLst>
  <p:handoutMasterIdLst>
    <p:handoutMasterId r:id="rId14"/>
  </p:handoutMasterIdLst>
  <p:sldIdLst>
    <p:sldId id="304" r:id="rId2"/>
    <p:sldId id="305" r:id="rId3"/>
    <p:sldId id="311" r:id="rId4"/>
    <p:sldId id="312" r:id="rId5"/>
    <p:sldId id="310" r:id="rId6"/>
    <p:sldId id="313" r:id="rId7"/>
    <p:sldId id="309" r:id="rId8"/>
    <p:sldId id="308" r:id="rId9"/>
    <p:sldId id="307" r:id="rId10"/>
    <p:sldId id="306" r:id="rId11"/>
    <p:sldId id="314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FDF58D"/>
    <a:srgbClr val="808080"/>
    <a:srgbClr val="E8E8E8"/>
    <a:srgbClr val="FFD84B"/>
    <a:srgbClr val="FFFFFF"/>
    <a:srgbClr val="CC3300"/>
    <a:srgbClr val="FFC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>
        <p:scale>
          <a:sx n="68" d="100"/>
          <a:sy n="68" d="100"/>
        </p:scale>
        <p:origin x="-2004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083C98-6EE8-46BF-A0FB-AD89B6D573D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5130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31F9663-F34A-43F3-BFA4-7D69E96D37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10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F9663-F34A-43F3-BFA4-7D69E96D377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7C483F8-6EF0-4F3B-A189-8B4C0C05C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323C0-DFE4-47EA-8478-6DEDA3971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5520E-581A-4562-B1E7-199195C01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915B9-7537-4313-87F5-130F3AAFE1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72971E9-6714-4C74-AD36-02CB3952DF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A0198-66DD-4996-AED9-75086A5DE6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9ED61-A446-41CE-A7AA-7AAD9848DF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4CBD-BD33-4688-97EA-7EBA0A3484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9DCF1-5C05-47D2-88D8-AA999EE8D1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9EC8B-8DE2-4E27-AEF7-0D4486034F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07E58-6107-4703-BF4D-6886DD88CC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60354B3-A89F-4F3A-AE0A-76641F2688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либаева\Desktop\Screenshot_20250328_135138_Ch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либаева\Desktop\Screenshot_20250328_141109_Ch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0230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либаева\Desktop\Screenshot_20250328_141139_Chro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052735"/>
            <a:ext cx="9144000" cy="50564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ибаева\Desktop\Screenshot_20250328_140338_Ch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0755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баева\Desktop\Screenshot_20250328_140449_Ch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0230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ибаева\Desktop\Screenshot_20250328_140526_Ch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5"/>
            <a:ext cx="9144000" cy="49924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ибаева\Desktop\Screenshot_20250328_140558_Ch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5"/>
            <a:ext cx="9144000" cy="50425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либаева\Desktop\Screenshot_20250328_140648_Ch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052736"/>
            <a:ext cx="9144000" cy="4935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ибаева\Desktop\Screenshot_20250328_140802_Ch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749" y="1052736"/>
            <a:ext cx="9167749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либаева\Desktop\Screenshot_20250328_140901_Ch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032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либаева\Desktop\Screenshot_20250328_141013_Ch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052736"/>
            <a:ext cx="9144000" cy="49868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630</TotalTime>
  <Words>1</Words>
  <Application>Microsoft Office PowerPoint</Application>
  <PresentationFormat>Экран (4:3)</PresentationFormat>
  <Paragraphs>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Начальная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Алибаева</dc:creator>
  <cp:lastModifiedBy>KarimovTD</cp:lastModifiedBy>
  <cp:revision>94</cp:revision>
  <dcterms:created xsi:type="dcterms:W3CDTF">2023-03-23T03:31:36Z</dcterms:created>
  <dcterms:modified xsi:type="dcterms:W3CDTF">2025-04-23T11:30:59Z</dcterms:modified>
</cp:coreProperties>
</file>